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4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KOCH RED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 smtClean="0"/>
              <a:t>Курсова работа на Ивайло георгиев</a:t>
            </a:r>
            <a:r>
              <a:rPr lang="en-US" dirty="0" smtClean="0"/>
              <a:t>,</a:t>
            </a:r>
            <a:r>
              <a:rPr lang="bg-BG" dirty="0" smtClean="0"/>
              <a:t> димитър дамянов и георги демирев</a:t>
            </a:r>
          </a:p>
          <a:p>
            <a:r>
              <a:rPr lang="bg-BG" dirty="0" smtClean="0"/>
              <a:t>Предмет</a:t>
            </a:r>
            <a:r>
              <a:rPr lang="en-US" dirty="0" smtClean="0"/>
              <a:t>:</a:t>
            </a:r>
            <a:r>
              <a:rPr lang="bg-BG" dirty="0" smtClean="0"/>
              <a:t> карх</a:t>
            </a:r>
          </a:p>
          <a:p>
            <a:r>
              <a:rPr lang="bg-BG" dirty="0" smtClean="0"/>
              <a:t>Преподавател</a:t>
            </a:r>
            <a:r>
              <a:rPr lang="en-US" dirty="0" smtClean="0"/>
              <a:t>: </a:t>
            </a:r>
            <a:r>
              <a:rPr lang="bg-BG" dirty="0" smtClean="0"/>
              <a:t>маг</a:t>
            </a:r>
            <a:r>
              <a:rPr lang="en-US" dirty="0" smtClean="0"/>
              <a:t>.</a:t>
            </a:r>
            <a:r>
              <a:rPr lang="bg-BG" dirty="0" smtClean="0"/>
              <a:t> инж</a:t>
            </a:r>
            <a:r>
              <a:rPr lang="en-US" dirty="0" smtClean="0"/>
              <a:t>.</a:t>
            </a:r>
            <a:r>
              <a:rPr lang="bg-BG" dirty="0" smtClean="0"/>
              <a:t> росен витанов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6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370019" y="795154"/>
            <a:ext cx="4649783" cy="823912"/>
          </a:xfrm>
        </p:spPr>
        <p:txBody>
          <a:bodyPr/>
          <a:lstStyle/>
          <a:p>
            <a:pPr algn="ctr"/>
            <a:r>
              <a:rPr lang="bg-BG" b="1" dirty="0"/>
              <a:t>Вътрешно окабеляване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392099" y="795154"/>
            <a:ext cx="4646602" cy="823912"/>
          </a:xfrm>
        </p:spPr>
        <p:txBody>
          <a:bodyPr/>
          <a:lstStyle/>
          <a:p>
            <a:pPr algn="ctr"/>
            <a:r>
              <a:rPr lang="bg-BG" b="1" dirty="0"/>
              <a:t>Цялостна </a:t>
            </a:r>
            <a:r>
              <a:rPr lang="bg-BG" b="1" dirty="0" smtClean="0"/>
              <a:t>структура</a:t>
            </a:r>
            <a:endParaRPr lang="en-US" dirty="0"/>
          </a:p>
        </p:txBody>
      </p:sp>
      <p:pic>
        <p:nvPicPr>
          <p:cNvPr id="12" name="Content Placeholder 11" descr="https://scontent-sof1-1.xx.fbcdn.net/v/t1.15752-0/p280x280/64667288_572763869798106_1480368329490169856_n.jpg?_nc_cat=103&amp;_nc_ht=scontent-sof1-1.xx&amp;oh=6fe1742c2972f3fc9f2bbaeb7350c660&amp;oe=5DC333B9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87" y="2193833"/>
            <a:ext cx="3186045" cy="383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2" descr="C:\Users\User\Downloads\IMG_20190608_151332.jpg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377" y="2193833"/>
            <a:ext cx="3186045" cy="3832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8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Възникнали проблеми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Едно от ардуинотата окаси </a:t>
            </a:r>
            <a:r>
              <a:rPr lang="en-US" dirty="0"/>
              <a:t>V</a:t>
            </a:r>
            <a:r>
              <a:rPr lang="en-US" dirty="0" smtClean="0"/>
              <a:t>in</a:t>
            </a:r>
            <a:r>
              <a:rPr lang="bg-BG" dirty="0" smtClean="0"/>
              <a:t>-а с </a:t>
            </a:r>
            <a:r>
              <a:rPr lang="en-US" dirty="0" smtClean="0"/>
              <a:t>output</a:t>
            </a:r>
            <a:r>
              <a:rPr lang="bg-BG" dirty="0" smtClean="0"/>
              <a:t>-а</a:t>
            </a:r>
            <a:r>
              <a:rPr lang="en-US" dirty="0" smtClean="0"/>
              <a:t> </a:t>
            </a:r>
            <a:r>
              <a:rPr lang="bg-BG" dirty="0" smtClean="0"/>
              <a:t>на 3</a:t>
            </a:r>
            <a:r>
              <a:rPr lang="en-US" dirty="0" smtClean="0"/>
              <a:t>.3</a:t>
            </a:r>
            <a:r>
              <a:rPr lang="bg-BG" dirty="0"/>
              <a:t> </a:t>
            </a:r>
            <a:r>
              <a:rPr lang="bg-BG" dirty="0" smtClean="0"/>
              <a:t>волта и пускаше 12 волта на блутут модула</a:t>
            </a:r>
            <a:r>
              <a:rPr lang="en-US" dirty="0" smtClean="0"/>
              <a:t>,</a:t>
            </a:r>
            <a:r>
              <a:rPr lang="bg-BG" dirty="0" smtClean="0"/>
              <a:t> който работи  до </a:t>
            </a:r>
            <a:r>
              <a:rPr lang="en-US" dirty="0" smtClean="0"/>
              <a:t>max </a:t>
            </a:r>
            <a:r>
              <a:rPr lang="bg-BG" dirty="0" smtClean="0"/>
              <a:t>6</a:t>
            </a:r>
            <a:r>
              <a:rPr lang="en-US" dirty="0" smtClean="0"/>
              <a:t>.</a:t>
            </a:r>
          </a:p>
          <a:p>
            <a:r>
              <a:rPr lang="bg-BG" dirty="0" smtClean="0"/>
              <a:t>Друго не щеше да работи със свързан </a:t>
            </a:r>
            <a:r>
              <a:rPr lang="en-US" dirty="0" smtClean="0"/>
              <a:t>Vin.</a:t>
            </a:r>
          </a:p>
          <a:p>
            <a:r>
              <a:rPr lang="en-US" dirty="0" smtClean="0"/>
              <a:t>‘‘</a:t>
            </a:r>
            <a:r>
              <a:rPr lang="bg-BG" dirty="0" smtClean="0"/>
              <a:t>Някяк си</a:t>
            </a:r>
            <a:r>
              <a:rPr lang="en-US" dirty="0"/>
              <a:t>’’</a:t>
            </a:r>
            <a:r>
              <a:rPr lang="bg-BG" dirty="0" smtClean="0"/>
              <a:t> вторият блутут модул се оказа свързан директно към акумолатора</a:t>
            </a:r>
            <a:r>
              <a:rPr lang="en-US" dirty="0" smtClean="0"/>
              <a:t>.</a:t>
            </a:r>
          </a:p>
          <a:p>
            <a:r>
              <a:rPr lang="bg-BG" dirty="0" smtClean="0"/>
              <a:t>На 2 от ардуинатата не можеше да се качи кода</a:t>
            </a:r>
            <a:r>
              <a:rPr lang="en-US" dirty="0" smtClean="0"/>
              <a:t>.</a:t>
            </a:r>
            <a:endParaRPr lang="bg-BG" dirty="0" smtClean="0"/>
          </a:p>
          <a:p>
            <a:r>
              <a:rPr lang="en-US" dirty="0" smtClean="0"/>
              <a:t>Still undiagnosed – </a:t>
            </a:r>
            <a:r>
              <a:rPr lang="bg-BG" dirty="0" smtClean="0"/>
              <a:t>по време на битката ардуиното изгоря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8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Ми</a:t>
            </a:r>
            <a:r>
              <a:rPr lang="en-US" dirty="0" smtClean="0"/>
              <a:t>…</a:t>
            </a:r>
            <a:r>
              <a:rPr lang="bg-BG" dirty="0" smtClean="0"/>
              <a:t> </a:t>
            </a:r>
            <a:r>
              <a:rPr lang="en-US" dirty="0" smtClean="0"/>
              <a:t>BATTLEBOT</a:t>
            </a:r>
          </a:p>
          <a:p>
            <a:pPr marL="457200" lvl="1" indent="0">
              <a:buNone/>
            </a:pPr>
            <a:r>
              <a:rPr lang="en-US" dirty="0" smtClean="0"/>
              <a:t>-</a:t>
            </a:r>
            <a:r>
              <a:rPr lang="bg-BG" dirty="0" smtClean="0"/>
              <a:t>количка с резачка</a:t>
            </a:r>
          </a:p>
          <a:p>
            <a:pPr marL="457200" lvl="1" indent="0">
              <a:buNone/>
            </a:pPr>
            <a:r>
              <a:rPr lang="bg-BG" dirty="0" smtClean="0"/>
              <a:t>-дистанционно управление от телефон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9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описание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Телефон се свързва с </a:t>
            </a:r>
            <a:r>
              <a:rPr lang="en-US" dirty="0" err="1" smtClean="0"/>
              <a:t>bluetooth</a:t>
            </a:r>
            <a:r>
              <a:rPr lang="bg-BG" dirty="0" smtClean="0"/>
              <a:t> модул</a:t>
            </a:r>
            <a:r>
              <a:rPr lang="en-US" dirty="0" smtClean="0"/>
              <a:t>,</a:t>
            </a:r>
            <a:r>
              <a:rPr lang="bg-BG" dirty="0" smtClean="0"/>
              <a:t> трансфериращ командите към контролер</a:t>
            </a:r>
            <a:r>
              <a:rPr lang="en-US" dirty="0" smtClean="0"/>
              <a:t>,</a:t>
            </a:r>
            <a:r>
              <a:rPr lang="bg-BG" dirty="0" smtClean="0"/>
              <a:t> който ги обработва и подава сигнал за движение към моторите на шасито и този на оръжието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8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Използвани компоненти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Arduino Uno</a:t>
            </a:r>
          </a:p>
          <a:p>
            <a:r>
              <a:rPr lang="en-US" dirty="0" smtClean="0"/>
              <a:t>L298n  motor driver</a:t>
            </a:r>
          </a:p>
          <a:p>
            <a:r>
              <a:rPr lang="en-US" dirty="0" smtClean="0"/>
              <a:t>Hc05 Bluetooth module</a:t>
            </a:r>
          </a:p>
          <a:p>
            <a:r>
              <a:rPr lang="en-US" dirty="0" smtClean="0"/>
              <a:t>2 x 12V dc motors </a:t>
            </a:r>
          </a:p>
          <a:p>
            <a:r>
              <a:rPr lang="en-US" dirty="0" smtClean="0"/>
              <a:t>1 x 18V dc motor</a:t>
            </a:r>
          </a:p>
          <a:p>
            <a:r>
              <a:rPr lang="en-US" dirty="0" smtClean="0"/>
              <a:t>Relay, controlling the 18V motor</a:t>
            </a:r>
          </a:p>
          <a:p>
            <a:r>
              <a:rPr lang="en-US" dirty="0" smtClean="0"/>
              <a:t>2 x 1K</a:t>
            </a:r>
            <a:r>
              <a:rPr lang="el-GR" dirty="0" smtClean="0"/>
              <a:t>Ω</a:t>
            </a:r>
            <a:r>
              <a:rPr lang="en-US" dirty="0" smtClean="0"/>
              <a:t> resistors</a:t>
            </a:r>
            <a:endParaRPr lang="en-US" dirty="0"/>
          </a:p>
        </p:txBody>
      </p:sp>
      <p:pic>
        <p:nvPicPr>
          <p:cNvPr id="4" name="Picture 3" descr="Image result for arduino un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34" y="2390208"/>
            <a:ext cx="3384369" cy="326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Image result for l298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33" y="2390207"/>
            <a:ext cx="3384369" cy="326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Related imag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32" y="2390206"/>
            <a:ext cx="3384370" cy="326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mage result for dc motors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30" y="2390204"/>
            <a:ext cx="3384371" cy="326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Related image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27" y="2390201"/>
            <a:ext cx="3384373" cy="32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Ð ÐµÐ»Ðµ Ð¼Ð¾Ð´ÑÐ»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24" y="2390198"/>
            <a:ext cx="3384376" cy="326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621" y="2390195"/>
            <a:ext cx="3384379" cy="326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6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Блок схема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130232" y="1830388"/>
            <a:ext cx="5928360" cy="533400"/>
          </a:xfrm>
          <a:prstGeom prst="rect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Захранващ блок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3596639" y="2286545"/>
            <a:ext cx="251460" cy="769620"/>
          </a:xfrm>
          <a:prstGeom prst="downArrow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6013813" y="2286545"/>
            <a:ext cx="251460" cy="769620"/>
          </a:xfrm>
          <a:prstGeom prst="downArrow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8556717" y="2286545"/>
            <a:ext cx="251460" cy="769620"/>
          </a:xfrm>
          <a:prstGeom prst="downArrow">
            <a:avLst/>
          </a:prstGeom>
          <a:solidFill>
            <a:sysClr val="windowText" lastClr="000000">
              <a:lumMod val="95000"/>
              <a:lumOff val="5000"/>
            </a:sysClr>
          </a:solidFill>
          <a:ln w="1270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0423" y="3245622"/>
            <a:ext cx="1158240" cy="18026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69672" y="3245622"/>
            <a:ext cx="704850" cy="132637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hc05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8103327" y="3245622"/>
            <a:ext cx="1158240" cy="1073830"/>
          </a:xfrm>
          <a:prstGeom prst="rect">
            <a:avLst/>
          </a:prstGeom>
          <a:solidFill>
            <a:srgbClr val="FF00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l298n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4516482" y="3764031"/>
            <a:ext cx="601980" cy="28956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160624" y="3764031"/>
            <a:ext cx="601980" cy="28956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5400000">
            <a:off x="8048354" y="4602527"/>
            <a:ext cx="601980" cy="289560"/>
          </a:xfrm>
          <a:prstGeom prst="rightArrow">
            <a:avLst/>
          </a:prstGeom>
          <a:solidFill>
            <a:srgbClr val="FF00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8757602" y="4602527"/>
            <a:ext cx="601980" cy="289560"/>
          </a:xfrm>
          <a:prstGeom prst="rightArrow">
            <a:avLst/>
          </a:prstGeom>
          <a:solidFill>
            <a:srgbClr val="FF00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8103327" y="5355771"/>
            <a:ext cx="453390" cy="627018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DC motor 12V</a:t>
            </a:r>
            <a:endParaRPr lang="en-US" sz="900" dirty="0"/>
          </a:p>
        </p:txBody>
      </p:sp>
      <p:sp>
        <p:nvSpPr>
          <p:cNvPr id="37" name="Can 36"/>
          <p:cNvSpPr/>
          <p:nvPr/>
        </p:nvSpPr>
        <p:spPr>
          <a:xfrm>
            <a:off x="8831897" y="5355771"/>
            <a:ext cx="453390" cy="627018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DC motor 12V</a:t>
            </a:r>
            <a:endParaRPr lang="en-US" sz="900" dirty="0"/>
          </a:p>
        </p:txBody>
      </p:sp>
      <p:sp>
        <p:nvSpPr>
          <p:cNvPr id="38" name="Can 37"/>
          <p:cNvSpPr/>
          <p:nvPr/>
        </p:nvSpPr>
        <p:spPr>
          <a:xfrm>
            <a:off x="3401512" y="5210945"/>
            <a:ext cx="641169" cy="91667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DC motor 18V</a:t>
            </a:r>
            <a:endParaRPr lang="en-US" sz="900" dirty="0"/>
          </a:p>
        </p:txBody>
      </p:sp>
      <p:sp>
        <p:nvSpPr>
          <p:cNvPr id="9" name="Rectangle 8"/>
          <p:cNvSpPr/>
          <p:nvPr/>
        </p:nvSpPr>
        <p:spPr>
          <a:xfrm>
            <a:off x="5872026" y="5453835"/>
            <a:ext cx="535033" cy="528954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relay</a:t>
            </a:r>
            <a:endParaRPr lang="en-US" sz="1200" dirty="0"/>
          </a:p>
        </p:txBody>
      </p:sp>
      <p:sp>
        <p:nvSpPr>
          <p:cNvPr id="41" name="Right Arrow 40"/>
          <p:cNvSpPr/>
          <p:nvPr/>
        </p:nvSpPr>
        <p:spPr>
          <a:xfrm rot="10800000">
            <a:off x="4516482" y="5573532"/>
            <a:ext cx="601980" cy="289560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5400000">
            <a:off x="5984268" y="5106286"/>
            <a:ext cx="310548" cy="28956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Curved Right Arrow 20"/>
          <p:cNvSpPr/>
          <p:nvPr/>
        </p:nvSpPr>
        <p:spPr>
          <a:xfrm>
            <a:off x="2359477" y="2012135"/>
            <a:ext cx="775063" cy="3685403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FACT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През ръцете ни минаха 4 </a:t>
            </a:r>
            <a:r>
              <a:rPr lang="bg-BG" dirty="0"/>
              <a:t>а</a:t>
            </a:r>
            <a:r>
              <a:rPr lang="en-US" dirty="0" err="1" smtClean="0"/>
              <a:t>rduino</a:t>
            </a:r>
            <a:r>
              <a:rPr lang="en-US" dirty="0" smtClean="0"/>
              <a:t>-</a:t>
            </a:r>
            <a:r>
              <a:rPr lang="bg-BG" dirty="0" smtClean="0"/>
              <a:t>та и 3 </a:t>
            </a:r>
            <a:r>
              <a:rPr lang="en-US" dirty="0" err="1" smtClean="0"/>
              <a:t>bluetooth</a:t>
            </a:r>
            <a:r>
              <a:rPr lang="en-US" dirty="0" smtClean="0"/>
              <a:t> </a:t>
            </a:r>
            <a:r>
              <a:rPr lang="bg-BG" dirty="0" smtClean="0"/>
              <a:t>модула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Четене на сигнали</a:t>
            </a:r>
            <a:endParaRPr lang="en-US" dirty="0"/>
          </a:p>
        </p:txBody>
      </p:sp>
      <p:pic>
        <p:nvPicPr>
          <p:cNvPr id="4" name="Picture 3" descr="C:\Users\ivail\AppData\Local\Microsoft\Windows\INetCache\Content.Word\64389870_1209920169177900_3292245672522153984_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97088"/>
            <a:ext cx="6226038" cy="2339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66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Действия на база на прочетеното</a:t>
            </a:r>
            <a:endParaRPr lang="en-US" dirty="0"/>
          </a:p>
        </p:txBody>
      </p:sp>
      <p:pic>
        <p:nvPicPr>
          <p:cNvPr id="4" name="Picture 3" descr="C:\Users\ivail\AppData\Local\Microsoft\Windows\INetCache\Content.Word\64418617_447276019383682_6070197474096578560_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97088"/>
            <a:ext cx="3130459" cy="407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ivail\AppData\Local\Microsoft\Windows\INetCache\Content.Word\64917668_320152102200095_226146456384307200_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722" y="2114233"/>
            <a:ext cx="3573780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6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 smtClean="0"/>
              <a:t>Реализация</a:t>
            </a:r>
            <a:endParaRPr lang="en-US" dirty="0"/>
          </a:p>
        </p:txBody>
      </p:sp>
      <p:pic>
        <p:nvPicPr>
          <p:cNvPr id="4" name="VID_20190608_15151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7463" y="2249488"/>
            <a:ext cx="1992312" cy="3541712"/>
          </a:xfrm>
        </p:spPr>
      </p:pic>
    </p:spTree>
    <p:extLst>
      <p:ext uri="{BB962C8B-B14F-4D97-AF65-F5344CB8AC3E}">
        <p14:creationId xmlns:p14="http://schemas.microsoft.com/office/powerpoint/2010/main" val="217263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108</TotalTime>
  <Words>216</Words>
  <Application>Microsoft Office PowerPoint</Application>
  <PresentationFormat>Widescreen</PresentationFormat>
  <Paragraphs>40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 New Roman</vt:lpstr>
      <vt:lpstr>Trebuchet MS</vt:lpstr>
      <vt:lpstr>Tw Cen MT</vt:lpstr>
      <vt:lpstr>Circuit</vt:lpstr>
      <vt:lpstr>KOCH RED</vt:lpstr>
      <vt:lpstr>задание</vt:lpstr>
      <vt:lpstr>описание</vt:lpstr>
      <vt:lpstr>Използвани компоненти</vt:lpstr>
      <vt:lpstr>Блок схема</vt:lpstr>
      <vt:lpstr>FUN FACT</vt:lpstr>
      <vt:lpstr>Четене на сигнали</vt:lpstr>
      <vt:lpstr>Действия на база на прочетеното</vt:lpstr>
      <vt:lpstr>Реализация</vt:lpstr>
      <vt:lpstr>PowerPoint Presentation</vt:lpstr>
      <vt:lpstr>Възникнали проблеми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KOCH RED</dc:title>
  <dc:creator>Димитър Дамянов</dc:creator>
  <cp:lastModifiedBy>Димитър Дамянов</cp:lastModifiedBy>
  <cp:revision>10</cp:revision>
  <dcterms:created xsi:type="dcterms:W3CDTF">2019-06-18T07:25:49Z</dcterms:created>
  <dcterms:modified xsi:type="dcterms:W3CDTF">2019-06-18T10:42:20Z</dcterms:modified>
</cp:coreProperties>
</file>